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4/26/20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4/26/20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4/26/20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4/26/20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4/26/20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4/26/20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c.tableau.com/views/Who_15849588323430/ClinicalResearchforCOVID-19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D789987D-6E55-488D-BCE2-35BBD41E6B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Clinical research for COVID-19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15B72F56-1B05-4B7E-9B09-4D758C4C60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dirty="0"/>
              <a:t>File created on: 4/26/2020 7:00:38 AM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Clinical Research for COVID-1911">
            <a:extLst>
              <a:ext uri="{FF2B5EF4-FFF2-40B4-BE49-F238E27FC236}">
                <a16:creationId xmlns:a16="http://schemas.microsoft.com/office/drawing/2014/main" id="{67D55FA5-3D65-4667-AB64-94F509392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86" y="0"/>
            <a:ext cx="10016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Clinical Research for COVID-196">
            <a:extLst>
              <a:ext uri="{FF2B5EF4-FFF2-40B4-BE49-F238E27FC236}">
                <a16:creationId xmlns:a16="http://schemas.microsoft.com/office/drawing/2014/main" id="{0B3239E9-52DA-4392-AA6C-0D503386D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86" y="0"/>
            <a:ext cx="10016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Clinical Research for COVID-1917">
            <a:extLst>
              <a:ext uri="{FF2B5EF4-FFF2-40B4-BE49-F238E27FC236}">
                <a16:creationId xmlns:a16="http://schemas.microsoft.com/office/drawing/2014/main" id="{F1E4EC49-D988-4CF8-A47B-2AE8DED9F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86" y="0"/>
            <a:ext cx="10016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Clinical Research for COVID-1910">
            <a:extLst>
              <a:ext uri="{FF2B5EF4-FFF2-40B4-BE49-F238E27FC236}">
                <a16:creationId xmlns:a16="http://schemas.microsoft.com/office/drawing/2014/main" id="{64023630-FC2E-4AA8-985B-F2221B555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86" y="-751114"/>
            <a:ext cx="10016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Clinical Research for COVID-1916">
            <a:extLst>
              <a:ext uri="{FF2B5EF4-FFF2-40B4-BE49-F238E27FC236}">
                <a16:creationId xmlns:a16="http://schemas.microsoft.com/office/drawing/2014/main" id="{EF3F61B0-1F1C-4809-841E-811AED161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86" y="0"/>
            <a:ext cx="10016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Clinical Research for COVID-1915">
            <a:extLst>
              <a:ext uri="{FF2B5EF4-FFF2-40B4-BE49-F238E27FC236}">
                <a16:creationId xmlns:a16="http://schemas.microsoft.com/office/drawing/2014/main" id="{D958CB6C-3AED-4965-8A82-6B287A0F9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86" y="0"/>
            <a:ext cx="10016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11</Words>
  <Application>Microsoft Macintosh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Clinical research for COVID-19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research for COVID-19</dc:title>
  <dc:creator/>
  <cp:lastModifiedBy>Faik Cankat Tulunay</cp:lastModifiedBy>
  <cp:revision>1</cp:revision>
  <dcterms:created xsi:type="dcterms:W3CDTF">2020-04-26T07:00:46Z</dcterms:created>
  <dcterms:modified xsi:type="dcterms:W3CDTF">2020-04-26T07:12:27Z</dcterms:modified>
</cp:coreProperties>
</file>